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mp3" ContentType="audio/mp3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3"/>
  </p:sldMasterIdLst>
  <p:notesMasterIdLst>
    <p:notesMasterId r:id="rId5"/>
  </p:notesMasterIdLst>
  <p:sldIdLst>
    <p:sldId id="256" r:id="rId4"/>
    <p:sldId id="257" r:id="rId6"/>
    <p:sldId id="371" r:id="rId7"/>
    <p:sldId id="400" r:id="rId8"/>
    <p:sldId id="261" r:id="rId9"/>
    <p:sldId id="401" r:id="rId10"/>
    <p:sldId id="402" r:id="rId11"/>
    <p:sldId id="326" r:id="rId12"/>
    <p:sldId id="403" r:id="rId13"/>
    <p:sldId id="404" r:id="rId14"/>
    <p:sldId id="296" r:id="rId15"/>
    <p:sldId id="405" r:id="rId16"/>
    <p:sldId id="406" r:id="rId17"/>
    <p:sldId id="272" r:id="rId18"/>
    <p:sldId id="407" r:id="rId19"/>
    <p:sldId id="408" r:id="rId20"/>
    <p:sldId id="281" r:id="rId21"/>
    <p:sldId id="409" r:id="rId22"/>
    <p:sldId id="410" r:id="rId23"/>
    <p:sldId id="283" r:id="rId24"/>
    <p:sldId id="411" r:id="rId25"/>
    <p:sldId id="412" r:id="rId26"/>
    <p:sldId id="286" r:id="rId27"/>
    <p:sldId id="274" r:id="rId28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nfei" initials="d" lastIdx="1" clrIdx="0"/>
  <p:cmAuthor id="2" name="ASUS" initials="A" lastIdx="1" clrIdx="1"/>
  <p:cmAuthor id="3" name="admin" initials="a" lastIdx="1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1" d="100"/>
          <a:sy n="91" d="100"/>
        </p:scale>
        <p:origin x="76" y="1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8" Type="http://schemas.openxmlformats.org/officeDocument/2006/relationships/slide" Target="slides/slide4.xml"/><Relationship Id="rId7" Type="http://schemas.openxmlformats.org/officeDocument/2006/relationships/slide" Target="slides/slide3.xml"/><Relationship Id="rId6" Type="http://schemas.openxmlformats.org/officeDocument/2006/relationships/slide" Target="slides/slide2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32" Type="http://schemas.openxmlformats.org/officeDocument/2006/relationships/commentAuthors" Target="commentAuthors.xml"/><Relationship Id="rId31" Type="http://schemas.openxmlformats.org/officeDocument/2006/relationships/tableStyles" Target="tableStyles.xml"/><Relationship Id="rId30" Type="http://schemas.openxmlformats.org/officeDocument/2006/relationships/viewProps" Target="viewProps.xml"/><Relationship Id="rId3" Type="http://schemas.openxmlformats.org/officeDocument/2006/relationships/slideMaster" Target="slideMasters/slideMaster2.xml"/><Relationship Id="rId29" Type="http://schemas.openxmlformats.org/officeDocument/2006/relationships/presProps" Target="presProps.xml"/><Relationship Id="rId28" Type="http://schemas.openxmlformats.org/officeDocument/2006/relationships/slide" Target="slides/slide24.xml"/><Relationship Id="rId27" Type="http://schemas.openxmlformats.org/officeDocument/2006/relationships/slide" Target="slides/slide23.xml"/><Relationship Id="rId26" Type="http://schemas.openxmlformats.org/officeDocument/2006/relationships/slide" Target="slides/slide22.xml"/><Relationship Id="rId25" Type="http://schemas.openxmlformats.org/officeDocument/2006/relationships/slide" Target="slides/slide21.xml"/><Relationship Id="rId24" Type="http://schemas.openxmlformats.org/officeDocument/2006/relationships/slide" Target="slides/slide20.xml"/><Relationship Id="rId23" Type="http://schemas.openxmlformats.org/officeDocument/2006/relationships/slide" Target="slides/slide19.xml"/><Relationship Id="rId22" Type="http://schemas.openxmlformats.org/officeDocument/2006/relationships/slide" Target="slides/slide18.xml"/><Relationship Id="rId21" Type="http://schemas.openxmlformats.org/officeDocument/2006/relationships/slide" Target="slides/slide17.xml"/><Relationship Id="rId20" Type="http://schemas.openxmlformats.org/officeDocument/2006/relationships/slide" Target="slides/slide16.xml"/><Relationship Id="rId2" Type="http://schemas.openxmlformats.org/officeDocument/2006/relationships/theme" Target="theme/theme1.xml"/><Relationship Id="rId19" Type="http://schemas.openxmlformats.org/officeDocument/2006/relationships/slide" Target="slides/slide15.xml"/><Relationship Id="rId18" Type="http://schemas.openxmlformats.org/officeDocument/2006/relationships/slide" Target="slides/slide14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>
          <a:xfrm>
            <a:off x="573088" y="1336675"/>
            <a:ext cx="6413500" cy="3608388"/>
          </a:xfrm>
        </p:spPr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>
    <p:rand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>
    <p:rand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>
    <p:random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>
    <p:random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>
    <p:random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>
    <p:random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>
    <p:random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>
    <p:random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>
    <p:random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>
    <p:random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>
    <p:random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>
    <p:random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>
    <p:random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>
    <p:rand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>
    <p:rand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>
    <p:rand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>
    <p:rand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>
    <p:rand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>
    <p:rand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>
    <p:random/>
  </p:transition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框 6"/>
          <p:cNvSpPr txBox="1"/>
          <p:nvPr userDrawn="1"/>
        </p:nvSpPr>
        <p:spPr>
          <a:xfrm>
            <a:off x="9265920" y="5935980"/>
            <a:ext cx="2926080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5400">
                <a:solidFill>
                  <a:schemeClr val="bg2">
                    <a:lumMod val="90000"/>
                    <a:alpha val="28000"/>
                  </a:schemeClr>
                </a:solidFill>
                <a:latin typeface="华光敦韵宋_CNKI" panose="02000500000000000000" charset="-122"/>
                <a:ea typeface="华光敦韵宋_CNKI" panose="02000500000000000000" charset="-122"/>
              </a:rPr>
              <a:t>耕远文化</a:t>
            </a:r>
            <a:endParaRPr lang="zh-CN" altLang="en-US" sz="5400">
              <a:solidFill>
                <a:schemeClr val="bg2">
                  <a:lumMod val="90000"/>
                  <a:alpha val="28000"/>
                </a:schemeClr>
              </a:solidFill>
              <a:latin typeface="华光敦韵宋_CNKI" panose="02000500000000000000" charset="-122"/>
              <a:ea typeface="华光敦韵宋_CNKI" panose="02000500000000000000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random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框 6"/>
          <p:cNvSpPr txBox="1"/>
          <p:nvPr userDrawn="1"/>
        </p:nvSpPr>
        <p:spPr>
          <a:xfrm>
            <a:off x="9265920" y="5935980"/>
            <a:ext cx="2926080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5400">
                <a:solidFill>
                  <a:schemeClr val="bg2">
                    <a:lumMod val="90000"/>
                    <a:alpha val="28000"/>
                  </a:schemeClr>
                </a:solidFill>
                <a:latin typeface="华光敦韵宋_CNKI" panose="02000500000000000000" charset="-122"/>
                <a:ea typeface="华光敦韵宋_CNKI" panose="02000500000000000000" charset="-122"/>
              </a:rPr>
              <a:t>耕远文化</a:t>
            </a:r>
            <a:endParaRPr lang="zh-CN" altLang="en-US" sz="5400">
              <a:solidFill>
                <a:schemeClr val="bg2">
                  <a:lumMod val="90000"/>
                  <a:alpha val="28000"/>
                </a:schemeClr>
              </a:solidFill>
              <a:latin typeface="华光敦韵宋_CNKI" panose="02000500000000000000" charset="-122"/>
              <a:ea typeface="华光敦韵宋_CNKI" panose="02000500000000000000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random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2.png"/><Relationship Id="rId2" Type="http://schemas.openxmlformats.org/officeDocument/2006/relationships/tags" Target="../tags/tag1.xml"/><Relationship Id="rId1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image" Target="../media/image3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image" Target="../media/image3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image" Target="../media/image3.png"/></Relationships>
</file>

<file path=ppt/slides/_rels/slide23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2.xml"/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6.png"/><Relationship Id="rId3" Type="http://schemas.microsoft.com/office/2007/relationships/media" Target="../media/media1.mp3"/><Relationship Id="rId2" Type="http://schemas.openxmlformats.org/officeDocument/2006/relationships/audio" Target="../media/media1.mp3"/><Relationship Id="rId1" Type="http://schemas.openxmlformats.org/officeDocument/2006/relationships/image" Target="../media/image5.png"/></Relationships>
</file>

<file path=ppt/slides/_rels/slide24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2.png"/><Relationship Id="rId2" Type="http://schemas.openxmlformats.org/officeDocument/2006/relationships/tags" Target="../tags/tag2.xml"/><Relationship Id="rId1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A-图片 21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83140" y="3394710"/>
            <a:ext cx="2424430" cy="2033905"/>
          </a:xfrm>
          <a:prstGeom prst="rect">
            <a:avLst/>
          </a:prstGeom>
        </p:spPr>
      </p:pic>
      <p:sp>
        <p:nvSpPr>
          <p:cNvPr id="5" name="文本框 4" descr="7b0a20202020227461726765744d6f64756c65223a202270726f636573734f6e6c696e65466f6e7473220a7d0a"/>
          <p:cNvSpPr txBox="1"/>
          <p:nvPr/>
        </p:nvSpPr>
        <p:spPr>
          <a:xfrm>
            <a:off x="144068" y="97036"/>
            <a:ext cx="1172464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200" b="1" spc="700" dirty="0">
                <a:solidFill>
                  <a:schemeClr val="bg1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华康娃娃体W5" panose="040B0509000000000000" charset="-122"/>
              </a:rPr>
              <a:t>耕远文化公益课</a:t>
            </a:r>
            <a:endParaRPr lang="zh-CN" altLang="en-US" sz="3200" b="1" spc="700" dirty="0">
              <a:solidFill>
                <a:schemeClr val="bg1"/>
              </a:solidFill>
              <a:latin typeface="楷体" panose="02010609060101010101" charset="-122"/>
              <a:ea typeface="楷体" panose="02010609060101010101" charset="-122"/>
              <a:cs typeface="楷体" panose="02010609060101010101" charset="-122"/>
              <a:sym typeface="华康娃娃体W5" panose="040B0509000000000000" charset="-122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8145138" y="5582067"/>
            <a:ext cx="2298205" cy="378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865" b="1" spc="600" dirty="0">
                <a:solidFill>
                  <a:schemeClr val="bg1"/>
                </a:solidFill>
                <a:latin typeface="楷体" panose="02010609060101010101" charset="-122"/>
                <a:ea typeface="楷体" panose="02010609060101010101" charset="-122"/>
              </a:rPr>
              <a:t>xxxx</a:t>
            </a:r>
            <a:r>
              <a:rPr lang="zh-CN" altLang="en-US" sz="1865" b="1" spc="600" dirty="0">
                <a:solidFill>
                  <a:schemeClr val="bg1"/>
                </a:solidFill>
                <a:latin typeface="楷体" panose="02010609060101010101" charset="-122"/>
                <a:ea typeface="楷体" panose="02010609060101010101" charset="-122"/>
              </a:rPr>
              <a:t>大学</a:t>
            </a:r>
            <a:endParaRPr lang="zh-CN" altLang="en-US" sz="1865" b="1" spc="600" dirty="0">
              <a:solidFill>
                <a:schemeClr val="bg1"/>
              </a:solidFill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7946835" y="5292910"/>
            <a:ext cx="2644895" cy="378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1865" b="1" spc="600" dirty="0">
                <a:solidFill>
                  <a:schemeClr val="bg1"/>
                </a:solidFill>
                <a:latin typeface="楷体" panose="02010609060101010101" charset="-122"/>
                <a:ea typeface="楷体" panose="02010609060101010101" charset="-122"/>
              </a:rPr>
              <a:t>授课人：</a:t>
            </a:r>
            <a:endParaRPr lang="zh-CN" altLang="en-US" sz="1865" b="1" spc="600" dirty="0">
              <a:solidFill>
                <a:schemeClr val="bg1"/>
              </a:solidFill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0804396" y="3589584"/>
            <a:ext cx="553998" cy="173339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CN" altLang="en-US" sz="2400" dirty="0">
                <a:solidFill>
                  <a:schemeClr val="bg1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乡土</a:t>
            </a:r>
            <a:r>
              <a:rPr lang="en-US" altLang="zh-CN" sz="2400" dirty="0">
                <a:solidFill>
                  <a:schemeClr val="bg1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·</a:t>
            </a:r>
            <a:r>
              <a:rPr lang="zh-CN" altLang="en-US" sz="2400" dirty="0">
                <a:solidFill>
                  <a:schemeClr val="bg1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美育</a:t>
            </a:r>
            <a:endParaRPr lang="zh-CN" altLang="en-US" sz="2400" dirty="0">
              <a:solidFill>
                <a:schemeClr val="bg1"/>
              </a:solidFill>
              <a:latin typeface="仿宋" panose="02010609060101010101" pitchFamily="49" charset="-122"/>
              <a:ea typeface="仿宋" panose="02010609060101010101" pitchFamily="49" charset="-122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>
                                      <p:cBhvr>
                                        <p:cTn id="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from x="150000" y="150000"/>
                                      <p:to x="100000" y="100000"/>
                                    </p:animScale>
                                    <p:anim to="" calcmode="lin" valueType="num">
                                      <p:cBhvr>
                                        <p:cTn id="9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sin(rand(10))/1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to="" calcmode="lin" valueType="num">
                                      <p:cBhvr>
                                        <p:cTn id="10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sin(rand(10))/1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 t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rand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 t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4" name="图片 504" descr="C:/Users/林之韵/AppData/Local/Temp/picturecompress_20210328225412/output_1.pngoutput_1"/>
          <p:cNvPicPr>
            <a:picLocks noChangeAspect="1"/>
          </p:cNvPicPr>
          <p:nvPr/>
        </p:nvPicPr>
        <p:blipFill>
          <a:blip r:embed="rId2">
            <a:lum bright="24000"/>
          </a:blip>
          <a:stretch>
            <a:fillRect/>
          </a:stretch>
        </p:blipFill>
        <p:spPr>
          <a:xfrm>
            <a:off x="485140" y="318770"/>
            <a:ext cx="527685" cy="437515"/>
          </a:xfrm>
          <a:prstGeom prst="rect">
            <a:avLst/>
          </a:prstGeom>
          <a:effectLst>
            <a:outerShdw blurRad="63500" sx="104000" sy="104000" algn="ctr" rotWithShape="0">
              <a:schemeClr val="bg1">
                <a:lumMod val="65000"/>
                <a:alpha val="40000"/>
              </a:schemeClr>
            </a:outerShdw>
          </a:effectLst>
        </p:spPr>
      </p:pic>
      <p:sp>
        <p:nvSpPr>
          <p:cNvPr id="10" name="文本框 9"/>
          <p:cNvSpPr txBox="1"/>
          <p:nvPr/>
        </p:nvSpPr>
        <p:spPr>
          <a:xfrm>
            <a:off x="948055" y="387985"/>
            <a:ext cx="865124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spc="700" dirty="0">
                <a:solidFill>
                  <a:schemeClr val="accent2"/>
                </a:solidFill>
                <a:latin typeface="仿宋" panose="02010609060101010101" pitchFamily="49" charset="-122"/>
                <a:ea typeface="仿宋" panose="02010609060101010101" pitchFamily="49" charset="-122"/>
                <a:cs typeface="仿宋" panose="02010609060101010101" pitchFamily="49" charset="-122"/>
                <a:sym typeface="华康娃娃体W5" panose="040B0509000000000000" charset="-122"/>
              </a:rPr>
              <a:t>耕远文化公益课</a:t>
            </a:r>
            <a:endParaRPr lang="zh-CN" altLang="en-US" sz="2000" b="1" spc="700" dirty="0">
              <a:solidFill>
                <a:schemeClr val="accent2"/>
              </a:solidFill>
              <a:latin typeface="仿宋" panose="02010609060101010101" pitchFamily="49" charset="-122"/>
              <a:ea typeface="仿宋" panose="02010609060101010101" pitchFamily="49" charset="-122"/>
              <a:cs typeface="仿宋" panose="02010609060101010101" pitchFamily="49" charset="-122"/>
              <a:sym typeface="华康娃娃体W5" panose="040B0509000000000000" charset="-122"/>
            </a:endParaRPr>
          </a:p>
        </p:txBody>
      </p:sp>
      <p:cxnSp>
        <p:nvCxnSpPr>
          <p:cNvPr id="14" name="直接连接符 13"/>
          <p:cNvCxnSpPr/>
          <p:nvPr/>
        </p:nvCxnSpPr>
        <p:spPr>
          <a:xfrm>
            <a:off x="599440" y="863600"/>
            <a:ext cx="1081151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剪去对角的矩形 22"/>
          <p:cNvSpPr/>
          <p:nvPr/>
        </p:nvSpPr>
        <p:spPr>
          <a:xfrm>
            <a:off x="1744980" y="2263140"/>
            <a:ext cx="1221740" cy="1735455"/>
          </a:xfrm>
          <a:prstGeom prst="snip2DiagRect">
            <a:avLst>
              <a:gd name="adj1" fmla="val 0"/>
              <a:gd name="adj2" fmla="val 22945"/>
            </a:avLst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4000"/>
          </a:p>
        </p:txBody>
      </p:sp>
      <p:sp>
        <p:nvSpPr>
          <p:cNvPr id="11" name="文本框 10"/>
          <p:cNvSpPr txBox="1"/>
          <p:nvPr/>
        </p:nvSpPr>
        <p:spPr>
          <a:xfrm>
            <a:off x="1814320" y="2160182"/>
            <a:ext cx="355666" cy="186118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l"/>
            <a:r>
              <a:rPr lang="en-US" altLang="zh-CN" sz="115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保持快乐可爱" panose="02000000000000000000" charset="-122"/>
                <a:ea typeface="保持快乐可爱" panose="02000000000000000000" charset="-122"/>
                <a:sym typeface="+mn-ea"/>
              </a:rPr>
              <a:t>3</a:t>
            </a:r>
            <a:endParaRPr kumimoji="1" lang="en-US" altLang="zh-CN" sz="115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保持快乐可爱" panose="02000000000000000000" charset="-122"/>
              <a:ea typeface="保持快乐可爱" panose="02000000000000000000" charset="-122"/>
              <a:cs typeface="华文琥珀" panose="02010800040101010101" charset="-122"/>
              <a:sym typeface="+mn-ea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3122925" y="2407592"/>
            <a:ext cx="982535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8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小考拉体" panose="02000503000000000000" pitchFamily="2" charset="-122"/>
                <a:ea typeface="小考拉体" panose="02000503000000000000" pitchFamily="2" charset="-122"/>
                <a:sym typeface="+mn-ea"/>
              </a:rPr>
              <a:t>标题</a:t>
            </a:r>
            <a:endParaRPr lang="zh-CN" altLang="en-US" sz="88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小考拉体" panose="02000503000000000000" pitchFamily="2" charset="-122"/>
              <a:ea typeface="小考拉体" panose="02000503000000000000" pitchFamily="2" charset="-122"/>
              <a:sym typeface="+mn-ea"/>
            </a:endParaRPr>
          </a:p>
        </p:txBody>
      </p:sp>
    </p:spTree>
  </p:cSld>
  <p:clrMapOvr>
    <a:masterClrMapping/>
  </p:clrMapOvr>
  <p:transition>
    <p:rand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 t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random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 t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random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 t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4" name="图片 504" descr="C:/Users/林之韵/AppData/Local/Temp/picturecompress_20210328225412/output_1.pngoutput_1"/>
          <p:cNvPicPr>
            <a:picLocks noChangeAspect="1"/>
          </p:cNvPicPr>
          <p:nvPr/>
        </p:nvPicPr>
        <p:blipFill>
          <a:blip r:embed="rId2">
            <a:lum bright="24000"/>
          </a:blip>
          <a:stretch>
            <a:fillRect/>
          </a:stretch>
        </p:blipFill>
        <p:spPr>
          <a:xfrm>
            <a:off x="485140" y="318770"/>
            <a:ext cx="527685" cy="437515"/>
          </a:xfrm>
          <a:prstGeom prst="rect">
            <a:avLst/>
          </a:prstGeom>
          <a:effectLst>
            <a:outerShdw blurRad="63500" sx="104000" sy="104000" algn="ctr" rotWithShape="0">
              <a:schemeClr val="bg1">
                <a:lumMod val="65000"/>
                <a:alpha val="40000"/>
              </a:schemeClr>
            </a:outerShdw>
          </a:effectLst>
        </p:spPr>
      </p:pic>
      <p:sp>
        <p:nvSpPr>
          <p:cNvPr id="10" name="文本框 9"/>
          <p:cNvSpPr txBox="1"/>
          <p:nvPr/>
        </p:nvSpPr>
        <p:spPr>
          <a:xfrm>
            <a:off x="948055" y="387985"/>
            <a:ext cx="865124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spc="700" dirty="0">
                <a:solidFill>
                  <a:schemeClr val="accent2"/>
                </a:solidFill>
                <a:latin typeface="仿宋" panose="02010609060101010101" pitchFamily="49" charset="-122"/>
                <a:ea typeface="仿宋" panose="02010609060101010101" pitchFamily="49" charset="-122"/>
                <a:cs typeface="仿宋" panose="02010609060101010101" pitchFamily="49" charset="-122"/>
                <a:sym typeface="华康娃娃体W5" panose="040B0509000000000000" charset="-122"/>
              </a:rPr>
              <a:t>耕远文化公益课</a:t>
            </a:r>
            <a:endParaRPr lang="zh-CN" altLang="en-US" sz="2000" b="1" spc="700" dirty="0">
              <a:solidFill>
                <a:schemeClr val="accent2"/>
              </a:solidFill>
              <a:latin typeface="仿宋" panose="02010609060101010101" pitchFamily="49" charset="-122"/>
              <a:ea typeface="仿宋" panose="02010609060101010101" pitchFamily="49" charset="-122"/>
              <a:cs typeface="仿宋" panose="02010609060101010101" pitchFamily="49" charset="-122"/>
              <a:sym typeface="华康娃娃体W5" panose="040B0509000000000000" charset="-122"/>
            </a:endParaRPr>
          </a:p>
        </p:txBody>
      </p:sp>
      <p:cxnSp>
        <p:nvCxnSpPr>
          <p:cNvPr id="14" name="直接连接符 13"/>
          <p:cNvCxnSpPr/>
          <p:nvPr/>
        </p:nvCxnSpPr>
        <p:spPr>
          <a:xfrm>
            <a:off x="599440" y="863600"/>
            <a:ext cx="1081151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剪去对角的矩形 22"/>
          <p:cNvSpPr/>
          <p:nvPr/>
        </p:nvSpPr>
        <p:spPr>
          <a:xfrm>
            <a:off x="1744980" y="2263140"/>
            <a:ext cx="1221740" cy="1735455"/>
          </a:xfrm>
          <a:prstGeom prst="snip2DiagRect">
            <a:avLst>
              <a:gd name="adj1" fmla="val 0"/>
              <a:gd name="adj2" fmla="val 22945"/>
            </a:avLst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4000"/>
          </a:p>
        </p:txBody>
      </p:sp>
      <p:sp>
        <p:nvSpPr>
          <p:cNvPr id="12" name="文本框 11"/>
          <p:cNvSpPr txBox="1"/>
          <p:nvPr/>
        </p:nvSpPr>
        <p:spPr>
          <a:xfrm>
            <a:off x="1793377" y="2202064"/>
            <a:ext cx="355666" cy="186118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l"/>
            <a:r>
              <a:rPr lang="en-US" altLang="zh-CN" sz="115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保持快乐可爱" panose="02000000000000000000" charset="-122"/>
                <a:ea typeface="保持快乐可爱" panose="02000000000000000000" charset="-122"/>
                <a:sym typeface="+mn-ea"/>
              </a:rPr>
              <a:t>4</a:t>
            </a:r>
            <a:endParaRPr kumimoji="1" lang="en-US" altLang="zh-CN" sz="115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保持快乐可爱" panose="02000000000000000000" charset="-122"/>
              <a:ea typeface="保持快乐可爱" panose="02000000000000000000" charset="-122"/>
              <a:cs typeface="华文琥珀" panose="02010800040101010101" charset="-122"/>
              <a:sym typeface="+mn-ea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3122925" y="2407592"/>
            <a:ext cx="982535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8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小考拉体" panose="02000503000000000000" pitchFamily="2" charset="-122"/>
                <a:ea typeface="小考拉体" panose="02000503000000000000" pitchFamily="2" charset="-122"/>
                <a:sym typeface="+mn-ea"/>
              </a:rPr>
              <a:t>标题</a:t>
            </a:r>
            <a:endParaRPr lang="zh-CN" altLang="en-US" sz="88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小考拉体" panose="02000503000000000000" pitchFamily="2" charset="-122"/>
              <a:ea typeface="小考拉体" panose="02000503000000000000" pitchFamily="2" charset="-122"/>
              <a:sym typeface="+mn-ea"/>
            </a:endParaRPr>
          </a:p>
        </p:txBody>
      </p:sp>
    </p:spTree>
  </p:cSld>
  <p:clrMapOvr>
    <a:masterClrMapping/>
  </p:clrMapOvr>
  <p:transition>
    <p:random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 t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random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 t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random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 t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4" name="图片 504" descr="C:/Users/林之韵/AppData/Local/Temp/picturecompress_20210328225412/output_1.pngoutput_1"/>
          <p:cNvPicPr>
            <a:picLocks noChangeAspect="1"/>
          </p:cNvPicPr>
          <p:nvPr/>
        </p:nvPicPr>
        <p:blipFill>
          <a:blip r:embed="rId2">
            <a:lum bright="24000"/>
          </a:blip>
          <a:stretch>
            <a:fillRect/>
          </a:stretch>
        </p:blipFill>
        <p:spPr>
          <a:xfrm>
            <a:off x="485140" y="318770"/>
            <a:ext cx="527685" cy="437515"/>
          </a:xfrm>
          <a:prstGeom prst="rect">
            <a:avLst/>
          </a:prstGeom>
          <a:effectLst>
            <a:outerShdw blurRad="63500" sx="104000" sy="104000" algn="ctr" rotWithShape="0">
              <a:schemeClr val="bg1">
                <a:lumMod val="65000"/>
                <a:alpha val="40000"/>
              </a:schemeClr>
            </a:outerShdw>
          </a:effectLst>
        </p:spPr>
      </p:pic>
      <p:sp>
        <p:nvSpPr>
          <p:cNvPr id="10" name="文本框 9"/>
          <p:cNvSpPr txBox="1"/>
          <p:nvPr/>
        </p:nvSpPr>
        <p:spPr>
          <a:xfrm>
            <a:off x="948055" y="387985"/>
            <a:ext cx="865124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spc="700" dirty="0">
                <a:solidFill>
                  <a:schemeClr val="accent2"/>
                </a:solidFill>
                <a:latin typeface="仿宋" panose="02010609060101010101" pitchFamily="49" charset="-122"/>
                <a:ea typeface="仿宋" panose="02010609060101010101" pitchFamily="49" charset="-122"/>
                <a:cs typeface="仿宋" panose="02010609060101010101" pitchFamily="49" charset="-122"/>
                <a:sym typeface="华康娃娃体W5" panose="040B0509000000000000" charset="-122"/>
              </a:rPr>
              <a:t>耕远文化公益课</a:t>
            </a:r>
            <a:endParaRPr lang="zh-CN" altLang="en-US" sz="2000" b="1" spc="700" dirty="0">
              <a:solidFill>
                <a:schemeClr val="accent2"/>
              </a:solidFill>
              <a:latin typeface="仿宋" panose="02010609060101010101" pitchFamily="49" charset="-122"/>
              <a:ea typeface="仿宋" panose="02010609060101010101" pitchFamily="49" charset="-122"/>
              <a:cs typeface="仿宋" panose="02010609060101010101" pitchFamily="49" charset="-122"/>
              <a:sym typeface="华康娃娃体W5" panose="040B0509000000000000" charset="-122"/>
            </a:endParaRPr>
          </a:p>
        </p:txBody>
      </p:sp>
      <p:cxnSp>
        <p:nvCxnSpPr>
          <p:cNvPr id="14" name="直接连接符 13"/>
          <p:cNvCxnSpPr/>
          <p:nvPr/>
        </p:nvCxnSpPr>
        <p:spPr>
          <a:xfrm>
            <a:off x="599440" y="863600"/>
            <a:ext cx="1081151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剪去对角的矩形 22"/>
          <p:cNvSpPr/>
          <p:nvPr/>
        </p:nvSpPr>
        <p:spPr>
          <a:xfrm>
            <a:off x="1744980" y="2263140"/>
            <a:ext cx="1221740" cy="1735455"/>
          </a:xfrm>
          <a:prstGeom prst="snip2DiagRect">
            <a:avLst>
              <a:gd name="adj1" fmla="val 0"/>
              <a:gd name="adj2" fmla="val 22945"/>
            </a:avLst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4000"/>
          </a:p>
        </p:txBody>
      </p:sp>
      <p:sp>
        <p:nvSpPr>
          <p:cNvPr id="12" name="文本框 11"/>
          <p:cNvSpPr txBox="1"/>
          <p:nvPr/>
        </p:nvSpPr>
        <p:spPr>
          <a:xfrm>
            <a:off x="1779414" y="2139242"/>
            <a:ext cx="355666" cy="186118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l"/>
            <a:r>
              <a:rPr lang="en-US" altLang="zh-CN" sz="115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保持快乐可爱" panose="02000000000000000000" charset="-122"/>
                <a:ea typeface="保持快乐可爱" panose="02000000000000000000" charset="-122"/>
                <a:sym typeface="+mn-ea"/>
              </a:rPr>
              <a:t>5</a:t>
            </a:r>
            <a:endParaRPr kumimoji="1" lang="en-US" altLang="zh-CN" sz="115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保持快乐可爱" panose="02000000000000000000" charset="-122"/>
              <a:ea typeface="保持快乐可爱" panose="02000000000000000000" charset="-122"/>
              <a:cs typeface="华文琥珀" panose="02010800040101010101" charset="-122"/>
              <a:sym typeface="+mn-ea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3122925" y="2407592"/>
            <a:ext cx="982535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8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小考拉体" panose="02000503000000000000" pitchFamily="2" charset="-122"/>
                <a:ea typeface="小考拉体" panose="02000503000000000000" pitchFamily="2" charset="-122"/>
                <a:sym typeface="+mn-ea"/>
              </a:rPr>
              <a:t>标题</a:t>
            </a:r>
            <a:endParaRPr lang="zh-CN" altLang="en-US" sz="88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小考拉体" panose="02000503000000000000" pitchFamily="2" charset="-122"/>
              <a:ea typeface="小考拉体" panose="02000503000000000000" pitchFamily="2" charset="-122"/>
              <a:sym typeface="+mn-ea"/>
            </a:endParaRPr>
          </a:p>
        </p:txBody>
      </p:sp>
    </p:spTree>
  </p:cSld>
  <p:clrMapOvr>
    <a:masterClrMapping/>
  </p:clrMapOvr>
  <p:transition>
    <p:random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 t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random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 t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rand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 t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剪去对角的矩形 22"/>
          <p:cNvSpPr/>
          <p:nvPr/>
        </p:nvSpPr>
        <p:spPr>
          <a:xfrm>
            <a:off x="2268490" y="1716071"/>
            <a:ext cx="7447881" cy="1735455"/>
          </a:xfrm>
          <a:prstGeom prst="snip2DiagRect">
            <a:avLst>
              <a:gd name="adj1" fmla="val 0"/>
              <a:gd name="adj2" fmla="val 22945"/>
            </a:avLst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4000"/>
          </a:p>
        </p:txBody>
      </p:sp>
      <p:sp>
        <p:nvSpPr>
          <p:cNvPr id="7" name="文本框 6"/>
          <p:cNvSpPr txBox="1"/>
          <p:nvPr/>
        </p:nvSpPr>
        <p:spPr>
          <a:xfrm>
            <a:off x="3667379" y="1860523"/>
            <a:ext cx="982535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96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小考拉体" panose="02000503000000000000" pitchFamily="2" charset="-122"/>
                <a:ea typeface="小考拉体" panose="02000503000000000000" pitchFamily="2" charset="-122"/>
                <a:sym typeface="+mn-ea"/>
              </a:rPr>
              <a:t>课程名称</a:t>
            </a:r>
            <a:endParaRPr lang="zh-CN" altLang="en-US" sz="96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小考拉体" panose="02000503000000000000" pitchFamily="2" charset="-122"/>
              <a:ea typeface="小考拉体" panose="02000503000000000000" pitchFamily="2" charset="-122"/>
              <a:sym typeface="+mn-ea"/>
            </a:endParaRPr>
          </a:p>
        </p:txBody>
      </p:sp>
    </p:spTree>
  </p:cSld>
  <p:clrMapOvr>
    <a:masterClrMapping/>
  </p:clrMapOvr>
  <p:transition>
    <p:random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 t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4" name="图片 504" descr="C:/Users/林之韵/AppData/Local/Temp/picturecompress_20210328225412/output_1.pngoutput_1"/>
          <p:cNvPicPr>
            <a:picLocks noChangeAspect="1"/>
          </p:cNvPicPr>
          <p:nvPr/>
        </p:nvPicPr>
        <p:blipFill>
          <a:blip r:embed="rId2">
            <a:lum bright="24000"/>
          </a:blip>
          <a:stretch>
            <a:fillRect/>
          </a:stretch>
        </p:blipFill>
        <p:spPr>
          <a:xfrm>
            <a:off x="485140" y="318770"/>
            <a:ext cx="527685" cy="437515"/>
          </a:xfrm>
          <a:prstGeom prst="rect">
            <a:avLst/>
          </a:prstGeom>
          <a:effectLst>
            <a:outerShdw blurRad="63500" sx="104000" sy="104000" algn="ctr" rotWithShape="0">
              <a:schemeClr val="bg1">
                <a:lumMod val="65000"/>
                <a:alpha val="40000"/>
              </a:schemeClr>
            </a:outerShdw>
          </a:effectLst>
        </p:spPr>
      </p:pic>
      <p:sp>
        <p:nvSpPr>
          <p:cNvPr id="10" name="文本框 9"/>
          <p:cNvSpPr txBox="1"/>
          <p:nvPr/>
        </p:nvSpPr>
        <p:spPr>
          <a:xfrm>
            <a:off x="948055" y="387985"/>
            <a:ext cx="865124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spc="700" dirty="0">
                <a:solidFill>
                  <a:schemeClr val="accent2"/>
                </a:solidFill>
                <a:latin typeface="仿宋" panose="02010609060101010101" pitchFamily="49" charset="-122"/>
                <a:ea typeface="仿宋" panose="02010609060101010101" pitchFamily="49" charset="-122"/>
                <a:cs typeface="仿宋" panose="02010609060101010101" pitchFamily="49" charset="-122"/>
                <a:sym typeface="华康娃娃体W5" panose="040B0509000000000000" charset="-122"/>
              </a:rPr>
              <a:t>耕远文化公益课</a:t>
            </a:r>
            <a:endParaRPr lang="zh-CN" altLang="en-US" sz="2000" b="1" spc="700" dirty="0">
              <a:solidFill>
                <a:schemeClr val="accent2"/>
              </a:solidFill>
              <a:latin typeface="仿宋" panose="02010609060101010101" pitchFamily="49" charset="-122"/>
              <a:ea typeface="仿宋" panose="02010609060101010101" pitchFamily="49" charset="-122"/>
              <a:cs typeface="仿宋" panose="02010609060101010101" pitchFamily="49" charset="-122"/>
              <a:sym typeface="华康娃娃体W5" panose="040B0509000000000000" charset="-122"/>
            </a:endParaRPr>
          </a:p>
        </p:txBody>
      </p:sp>
      <p:cxnSp>
        <p:nvCxnSpPr>
          <p:cNvPr id="14" name="直接连接符 13"/>
          <p:cNvCxnSpPr/>
          <p:nvPr/>
        </p:nvCxnSpPr>
        <p:spPr>
          <a:xfrm>
            <a:off x="599440" y="863600"/>
            <a:ext cx="1081151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剪去对角的矩形 22"/>
          <p:cNvSpPr/>
          <p:nvPr/>
        </p:nvSpPr>
        <p:spPr>
          <a:xfrm>
            <a:off x="1744980" y="2263140"/>
            <a:ext cx="1221740" cy="1735455"/>
          </a:xfrm>
          <a:prstGeom prst="snip2DiagRect">
            <a:avLst>
              <a:gd name="adj1" fmla="val 0"/>
              <a:gd name="adj2" fmla="val 22945"/>
            </a:avLst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4000"/>
          </a:p>
        </p:txBody>
      </p:sp>
      <p:sp>
        <p:nvSpPr>
          <p:cNvPr id="12" name="文本框 11"/>
          <p:cNvSpPr txBox="1"/>
          <p:nvPr/>
        </p:nvSpPr>
        <p:spPr>
          <a:xfrm>
            <a:off x="1765455" y="2139242"/>
            <a:ext cx="355666" cy="186118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l"/>
            <a:r>
              <a:rPr lang="en-US" altLang="zh-CN" sz="115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保持快乐可爱" panose="02000000000000000000" charset="-122"/>
                <a:ea typeface="保持快乐可爱" panose="02000000000000000000" charset="-122"/>
                <a:sym typeface="+mn-ea"/>
              </a:rPr>
              <a:t>6</a:t>
            </a:r>
            <a:endParaRPr kumimoji="1" lang="en-US" altLang="zh-CN" sz="115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保持快乐可爱" panose="02000000000000000000" charset="-122"/>
              <a:ea typeface="保持快乐可爱" panose="02000000000000000000" charset="-122"/>
              <a:cs typeface="华文琥珀" panose="02010800040101010101" charset="-122"/>
              <a:sym typeface="+mn-ea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3122925" y="2407592"/>
            <a:ext cx="982535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8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小考拉体" panose="02000503000000000000" pitchFamily="2" charset="-122"/>
                <a:ea typeface="小考拉体" panose="02000503000000000000" pitchFamily="2" charset="-122"/>
                <a:sym typeface="+mn-ea"/>
              </a:rPr>
              <a:t>标题</a:t>
            </a:r>
            <a:endParaRPr lang="zh-CN" altLang="en-US" sz="88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小考拉体" panose="02000503000000000000" pitchFamily="2" charset="-122"/>
              <a:ea typeface="小考拉体" panose="02000503000000000000" pitchFamily="2" charset="-122"/>
              <a:sym typeface="+mn-ea"/>
            </a:endParaRPr>
          </a:p>
        </p:txBody>
      </p:sp>
    </p:spTree>
  </p:cSld>
  <p:clrMapOvr>
    <a:masterClrMapping/>
  </p:clrMapOvr>
  <p:transition>
    <p:random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 t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random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 t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random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 t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3842385" y="1551940"/>
            <a:ext cx="4979035" cy="14452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88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小考拉体" panose="02000503000000000000" pitchFamily="2" charset="-122"/>
                <a:ea typeface="小考拉体" panose="02000503000000000000" pitchFamily="2" charset="-122"/>
                <a:sym typeface="+mn-ea"/>
              </a:rPr>
              <a:t>颁奖典礼</a:t>
            </a:r>
            <a:endParaRPr lang="zh-CN" altLang="en-US" sz="88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  <a:latin typeface="小考拉体" panose="02000503000000000000" pitchFamily="2" charset="-122"/>
              <a:ea typeface="小考拉体" panose="02000503000000000000" pitchFamily="2" charset="-122"/>
              <a:sym typeface="+mn-ea"/>
            </a:endParaRPr>
          </a:p>
        </p:txBody>
      </p:sp>
      <p:pic>
        <p:nvPicPr>
          <p:cNvPr id="8" name="1aee3a455a2b1ef677c74befc0fb776e_20129507">
            <a:hlinkClick r:id="" action="ppaction://media"/>
          </p:cNvPr>
          <p:cNvPicPr/>
          <p:nvPr>
            <a:audioFile r:link="rId2"/>
            <p:extLst>
              <p:ext uri="{DAA4B4D4-6D71-4841-9C94-3DE7FCFB9230}">
                <p14:media xmlns:p14="http://schemas.microsoft.com/office/powerpoint/2010/main" r:embed="rId3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393190" y="6371590"/>
            <a:ext cx="412750" cy="412750"/>
          </a:xfrm>
          <a:prstGeom prst="rect">
            <a:avLst/>
          </a:prstGeom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 additive="base">
                                        <p:cTn id="6" dur="4039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1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 t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文本框 9"/>
          <p:cNvSpPr txBox="1"/>
          <p:nvPr/>
        </p:nvSpPr>
        <p:spPr>
          <a:xfrm>
            <a:off x="2973420" y="5064475"/>
            <a:ext cx="43815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000" b="1" spc="600" dirty="0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杭州师范大学</a:t>
            </a:r>
            <a:endParaRPr lang="zh-CN" altLang="en-US" sz="2000" b="1" spc="600" dirty="0">
              <a:solidFill>
                <a:schemeClr val="bg1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pic>
        <p:nvPicPr>
          <p:cNvPr id="4" name="PA-图片 21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66935" y="3430905"/>
            <a:ext cx="2424430" cy="2033905"/>
          </a:xfrm>
          <a:prstGeom prst="rect">
            <a:avLst/>
          </a:prstGeom>
        </p:spPr>
      </p:pic>
      <p:sp>
        <p:nvSpPr>
          <p:cNvPr id="6" name="文本框 5" descr="7b0a20202020227461726765744d6f64756c65223a202270726f636573734f6e6c696e65466f6e7473220a7d0a"/>
          <p:cNvSpPr txBox="1"/>
          <p:nvPr/>
        </p:nvSpPr>
        <p:spPr>
          <a:xfrm>
            <a:off x="267258" y="70366"/>
            <a:ext cx="1172464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800" b="1" spc="700" dirty="0">
                <a:solidFill>
                  <a:schemeClr val="bg1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华康娃娃体W5" panose="040B0509000000000000" charset="-122"/>
              </a:rPr>
              <a:t>耕远文化公益课</a:t>
            </a:r>
            <a:endParaRPr lang="zh-CN" altLang="en-US" sz="2800" b="1" spc="700" dirty="0">
              <a:solidFill>
                <a:schemeClr val="bg1"/>
              </a:solidFill>
              <a:latin typeface="楷体" panose="02010609060101010101" charset="-122"/>
              <a:ea typeface="楷体" panose="02010609060101010101" charset="-122"/>
              <a:cs typeface="楷体" panose="02010609060101010101" charset="-122"/>
              <a:sym typeface="华康娃娃体W5" panose="040B0509000000000000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0664794" y="3610524"/>
            <a:ext cx="553998" cy="173339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CN" altLang="en-US" sz="2400" dirty="0">
                <a:solidFill>
                  <a:schemeClr val="bg1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乡土</a:t>
            </a:r>
            <a:r>
              <a:rPr lang="en-US" altLang="zh-CN" sz="2400" dirty="0">
                <a:solidFill>
                  <a:schemeClr val="bg1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·</a:t>
            </a:r>
            <a:r>
              <a:rPr lang="zh-CN" altLang="en-US" sz="2400" dirty="0">
                <a:solidFill>
                  <a:schemeClr val="bg1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美育</a:t>
            </a:r>
            <a:endParaRPr lang="zh-CN" altLang="en-US" sz="2400" dirty="0">
              <a:solidFill>
                <a:schemeClr val="bg1"/>
              </a:solidFill>
              <a:latin typeface="仿宋" panose="02010609060101010101" pitchFamily="49" charset="-122"/>
              <a:ea typeface="仿宋" panose="02010609060101010101" pitchFamily="49" charset="-122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>
                                      <p:cBhvr>
                                        <p:cTn id="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50000" y="150000"/>
                                      <p:to x="100000" y="100000"/>
                                    </p:animScale>
                                    <p:anim to="" calcmode="lin" valueType="num">
                                      <p:cBhvr>
                                        <p:cTn id="9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sin(rand(10))/1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to="" calcmode="lin" valueType="num">
                                      <p:cBhvr>
                                        <p:cTn id="10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sin(rand(10))/1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 t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rand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 t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rand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 t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4" name="图片 504" descr="C:/Users/林之韵/AppData/Local/Temp/picturecompress_20210328225412/output_1.pngoutput_1"/>
          <p:cNvPicPr>
            <a:picLocks noChangeAspect="1"/>
          </p:cNvPicPr>
          <p:nvPr/>
        </p:nvPicPr>
        <p:blipFill>
          <a:blip r:embed="rId2">
            <a:lum bright="24000"/>
          </a:blip>
          <a:stretch>
            <a:fillRect/>
          </a:stretch>
        </p:blipFill>
        <p:spPr>
          <a:xfrm>
            <a:off x="485140" y="318770"/>
            <a:ext cx="527685" cy="437515"/>
          </a:xfrm>
          <a:prstGeom prst="rect">
            <a:avLst/>
          </a:prstGeom>
          <a:effectLst>
            <a:outerShdw blurRad="63500" sx="104000" sy="104000" algn="ctr" rotWithShape="0">
              <a:schemeClr val="bg1">
                <a:lumMod val="65000"/>
                <a:alpha val="40000"/>
              </a:schemeClr>
            </a:outerShdw>
          </a:effectLst>
        </p:spPr>
      </p:pic>
      <p:sp>
        <p:nvSpPr>
          <p:cNvPr id="10" name="文本框 9"/>
          <p:cNvSpPr txBox="1"/>
          <p:nvPr/>
        </p:nvSpPr>
        <p:spPr>
          <a:xfrm>
            <a:off x="948055" y="387985"/>
            <a:ext cx="865124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spc="700" dirty="0">
                <a:solidFill>
                  <a:schemeClr val="accent2"/>
                </a:solidFill>
                <a:latin typeface="仿宋" panose="02010609060101010101" pitchFamily="49" charset="-122"/>
                <a:ea typeface="仿宋" panose="02010609060101010101" pitchFamily="49" charset="-122"/>
                <a:cs typeface="仿宋" panose="02010609060101010101" pitchFamily="49" charset="-122"/>
                <a:sym typeface="华康娃娃体W5" panose="040B0509000000000000" charset="-122"/>
              </a:rPr>
              <a:t>耕远文化公益课</a:t>
            </a:r>
            <a:endParaRPr lang="zh-CN" altLang="en-US" sz="2000" b="1" spc="700" dirty="0">
              <a:solidFill>
                <a:schemeClr val="accent2"/>
              </a:solidFill>
              <a:latin typeface="仿宋" panose="02010609060101010101" pitchFamily="49" charset="-122"/>
              <a:ea typeface="仿宋" panose="02010609060101010101" pitchFamily="49" charset="-122"/>
              <a:cs typeface="仿宋" panose="02010609060101010101" pitchFamily="49" charset="-122"/>
              <a:sym typeface="华康娃娃体W5" panose="040B0509000000000000" charset="-122"/>
            </a:endParaRPr>
          </a:p>
        </p:txBody>
      </p:sp>
      <p:cxnSp>
        <p:nvCxnSpPr>
          <p:cNvPr id="14" name="直接连接符 13"/>
          <p:cNvCxnSpPr/>
          <p:nvPr/>
        </p:nvCxnSpPr>
        <p:spPr>
          <a:xfrm>
            <a:off x="599440" y="863600"/>
            <a:ext cx="1081151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" name="剪去对角的矩形 22"/>
          <p:cNvSpPr/>
          <p:nvPr/>
        </p:nvSpPr>
        <p:spPr>
          <a:xfrm>
            <a:off x="1744980" y="2263140"/>
            <a:ext cx="1221740" cy="1735455"/>
          </a:xfrm>
          <a:prstGeom prst="snip2DiagRect">
            <a:avLst>
              <a:gd name="adj1" fmla="val 0"/>
              <a:gd name="adj2" fmla="val 22945"/>
            </a:avLst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4000"/>
          </a:p>
        </p:txBody>
      </p:sp>
      <p:sp>
        <p:nvSpPr>
          <p:cNvPr id="24" name="文本框 23"/>
          <p:cNvSpPr txBox="1"/>
          <p:nvPr/>
        </p:nvSpPr>
        <p:spPr>
          <a:xfrm>
            <a:off x="1814317" y="2202064"/>
            <a:ext cx="355666" cy="186118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l"/>
            <a:r>
              <a:rPr lang="en-US" altLang="zh-CN" sz="115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保持快乐可爱" panose="02000000000000000000" charset="-122"/>
                <a:ea typeface="保持快乐可爱" panose="02000000000000000000" charset="-122"/>
                <a:sym typeface="+mn-ea"/>
              </a:rPr>
              <a:t>1</a:t>
            </a:r>
            <a:endParaRPr kumimoji="1" lang="en-US" altLang="zh-CN" sz="115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保持快乐可爱" panose="02000000000000000000" charset="-122"/>
              <a:ea typeface="保持快乐可爱" panose="02000000000000000000" charset="-122"/>
              <a:cs typeface="华文琥珀" panose="02010800040101010101" charset="-122"/>
              <a:sym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3122925" y="2407592"/>
            <a:ext cx="982535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8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小考拉体" panose="02000503000000000000" pitchFamily="2" charset="-122"/>
                <a:ea typeface="小考拉体" panose="02000503000000000000" pitchFamily="2" charset="-122"/>
                <a:sym typeface="+mn-ea"/>
              </a:rPr>
              <a:t>标题</a:t>
            </a:r>
            <a:endParaRPr lang="zh-CN" altLang="en-US" sz="88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小考拉体" panose="02000503000000000000" pitchFamily="2" charset="-122"/>
              <a:ea typeface="小考拉体" panose="02000503000000000000" pitchFamily="2" charset="-122"/>
              <a:sym typeface="+mn-ea"/>
            </a:endParaRPr>
          </a:p>
        </p:txBody>
      </p:sp>
    </p:spTree>
  </p:cSld>
  <p:clrMapOvr>
    <a:masterClrMapping/>
  </p:clrMapOvr>
  <p:transition>
    <p:rand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 t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rand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 t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rand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 t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4" name="图片 504" descr="C:/Users/林之韵/AppData/Local/Temp/picturecompress_20210328225412/output_1.pngoutput_1"/>
          <p:cNvPicPr>
            <a:picLocks noChangeAspect="1"/>
          </p:cNvPicPr>
          <p:nvPr/>
        </p:nvPicPr>
        <p:blipFill>
          <a:blip r:embed="rId2">
            <a:lum bright="24000"/>
          </a:blip>
          <a:stretch>
            <a:fillRect/>
          </a:stretch>
        </p:blipFill>
        <p:spPr>
          <a:xfrm>
            <a:off x="485140" y="318770"/>
            <a:ext cx="527685" cy="437515"/>
          </a:xfrm>
          <a:prstGeom prst="rect">
            <a:avLst/>
          </a:prstGeom>
          <a:effectLst>
            <a:outerShdw blurRad="63500" sx="104000" sy="104000" algn="ctr" rotWithShape="0">
              <a:schemeClr val="bg1">
                <a:lumMod val="65000"/>
                <a:alpha val="40000"/>
              </a:schemeClr>
            </a:outerShdw>
          </a:effectLst>
        </p:spPr>
      </p:pic>
      <p:sp>
        <p:nvSpPr>
          <p:cNvPr id="10" name="文本框 9"/>
          <p:cNvSpPr txBox="1"/>
          <p:nvPr/>
        </p:nvSpPr>
        <p:spPr>
          <a:xfrm>
            <a:off x="948055" y="387985"/>
            <a:ext cx="865124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spc="700" dirty="0">
                <a:solidFill>
                  <a:schemeClr val="accent2"/>
                </a:solidFill>
                <a:latin typeface="仿宋" panose="02010609060101010101" pitchFamily="49" charset="-122"/>
                <a:ea typeface="仿宋" panose="02010609060101010101" pitchFamily="49" charset="-122"/>
                <a:cs typeface="仿宋" panose="02010609060101010101" pitchFamily="49" charset="-122"/>
                <a:sym typeface="华康娃娃体W5" panose="040B0509000000000000" charset="-122"/>
              </a:rPr>
              <a:t>耕远文化公益课</a:t>
            </a:r>
            <a:endParaRPr lang="zh-CN" altLang="en-US" sz="2000" b="1" spc="700" dirty="0">
              <a:solidFill>
                <a:schemeClr val="accent2"/>
              </a:solidFill>
              <a:latin typeface="仿宋" panose="02010609060101010101" pitchFamily="49" charset="-122"/>
              <a:ea typeface="仿宋" panose="02010609060101010101" pitchFamily="49" charset="-122"/>
              <a:cs typeface="仿宋" panose="02010609060101010101" pitchFamily="49" charset="-122"/>
              <a:sym typeface="华康娃娃体W5" panose="040B0509000000000000" charset="-122"/>
            </a:endParaRPr>
          </a:p>
        </p:txBody>
      </p:sp>
      <p:cxnSp>
        <p:nvCxnSpPr>
          <p:cNvPr id="14" name="直接连接符 13"/>
          <p:cNvCxnSpPr/>
          <p:nvPr/>
        </p:nvCxnSpPr>
        <p:spPr>
          <a:xfrm>
            <a:off x="599440" y="863600"/>
            <a:ext cx="1081151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剪去对角的矩形 22"/>
          <p:cNvSpPr/>
          <p:nvPr/>
        </p:nvSpPr>
        <p:spPr>
          <a:xfrm>
            <a:off x="1744980" y="2263140"/>
            <a:ext cx="1221740" cy="1735455"/>
          </a:xfrm>
          <a:prstGeom prst="snip2DiagRect">
            <a:avLst>
              <a:gd name="adj1" fmla="val 0"/>
              <a:gd name="adj2" fmla="val 22945"/>
            </a:avLst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4000"/>
          </a:p>
        </p:txBody>
      </p:sp>
      <p:sp>
        <p:nvSpPr>
          <p:cNvPr id="12" name="文本框 11"/>
          <p:cNvSpPr txBox="1"/>
          <p:nvPr/>
        </p:nvSpPr>
        <p:spPr>
          <a:xfrm>
            <a:off x="1793380" y="2146222"/>
            <a:ext cx="355666" cy="186118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l"/>
            <a:r>
              <a:rPr lang="en-US" altLang="zh-CN" sz="115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保持快乐可爱" panose="02000000000000000000" charset="-122"/>
                <a:ea typeface="保持快乐可爱" panose="02000000000000000000" charset="-122"/>
                <a:sym typeface="+mn-ea"/>
              </a:rPr>
              <a:t>2</a:t>
            </a:r>
            <a:endParaRPr kumimoji="1" lang="en-US" altLang="zh-CN" sz="115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保持快乐可爱" panose="02000000000000000000" charset="-122"/>
              <a:ea typeface="保持快乐可爱" panose="02000000000000000000" charset="-122"/>
              <a:cs typeface="华文琥珀" panose="02010800040101010101" charset="-122"/>
              <a:sym typeface="+mn-ea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3122925" y="2407592"/>
            <a:ext cx="982535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8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小考拉体" panose="02000503000000000000" pitchFamily="2" charset="-122"/>
                <a:ea typeface="小考拉体" panose="02000503000000000000" pitchFamily="2" charset="-122"/>
                <a:sym typeface="+mn-ea"/>
              </a:rPr>
              <a:t>标题</a:t>
            </a:r>
            <a:endParaRPr lang="zh-CN" altLang="en-US" sz="88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小考拉体" panose="02000503000000000000" pitchFamily="2" charset="-122"/>
              <a:ea typeface="小考拉体" panose="02000503000000000000" pitchFamily="2" charset="-122"/>
              <a:sym typeface="+mn-ea"/>
            </a:endParaRPr>
          </a:p>
        </p:txBody>
      </p:sp>
    </p:spTree>
  </p:cSld>
  <p:clrMapOvr>
    <a:masterClrMapping/>
  </p:clrMapOvr>
  <p:transition>
    <p:rand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 t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random/>
  </p:transition>
</p:sld>
</file>

<file path=ppt/tags/tag1.xml><?xml version="1.0" encoding="utf-8"?>
<p:tagLst xmlns:p="http://schemas.openxmlformats.org/presentationml/2006/main">
  <p:tag name="PA" val="v5.2.8"/>
  <p:tag name="RESOURCELIBID_ANIM" val="484"/>
</p:tagLst>
</file>

<file path=ppt/tags/tag2.xml><?xml version="1.0" encoding="utf-8"?>
<p:tagLst xmlns:p="http://schemas.openxmlformats.org/presentationml/2006/main">
  <p:tag name="PA" val="v5.2.8"/>
  <p:tag name="RESOURCELIBID_ANIM" val="484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20000"/>
            <a:lumOff val="80000"/>
          </a:schemeClr>
        </a:solidFill>
        <a:ln>
          <a:noFill/>
        </a:ln>
      </a:spPr>
      <a:bodyPr rtlCol="0" anchor="ctr"/>
      <a:lstStyle>
        <a:defPPr algn="ctr">
          <a:defRPr lang="zh-CN" altLang="en-US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20000"/>
            <a:lumOff val="80000"/>
          </a:schemeClr>
        </a:solidFill>
        <a:ln>
          <a:noFill/>
        </a:ln>
      </a:spPr>
      <a:bodyPr rtlCol="0" anchor="ctr"/>
      <a:lstStyle>
        <a:defPPr algn="ctr">
          <a:defRPr lang="zh-CN" altLang="en-US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108</Words>
  <Application>WPS 演示</Application>
  <PresentationFormat>宽屏</PresentationFormat>
  <Paragraphs>54</Paragraphs>
  <Slides>24</Slides>
  <Notes>6</Notes>
  <HiddenSlides>0</HiddenSlides>
  <MMClips>1</MMClips>
  <ScaleCrop>false</ScaleCrop>
  <HeadingPairs>
    <vt:vector size="6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24</vt:i4>
      </vt:variant>
    </vt:vector>
  </HeadingPairs>
  <TitlesOfParts>
    <vt:vector size="39" baseType="lpstr">
      <vt:lpstr>Arial</vt:lpstr>
      <vt:lpstr>宋体</vt:lpstr>
      <vt:lpstr>Wingdings</vt:lpstr>
      <vt:lpstr>华光敦韵宋_CNKI</vt:lpstr>
      <vt:lpstr>楷体</vt:lpstr>
      <vt:lpstr>华康娃娃体W5</vt:lpstr>
      <vt:lpstr>仿宋</vt:lpstr>
      <vt:lpstr>小考拉体</vt:lpstr>
      <vt:lpstr>保持快乐可爱</vt:lpstr>
      <vt:lpstr>华文琥珀</vt:lpstr>
      <vt:lpstr>微软雅黑</vt:lpstr>
      <vt:lpstr>Arial Unicode MS</vt:lpstr>
      <vt:lpstr>Calibri</vt:lpstr>
      <vt:lpstr>Office 主题</vt:lpstr>
      <vt:lpstr>1_Office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17683</dc:creator>
  <cp:lastModifiedBy>NO.99</cp:lastModifiedBy>
  <cp:revision>21</cp:revision>
  <dcterms:created xsi:type="dcterms:W3CDTF">2022-02-24T13:55:00Z</dcterms:created>
  <dcterms:modified xsi:type="dcterms:W3CDTF">2022-03-13T08:57:29Z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SaveFontToCloudKey">
    <vt:lpwstr>400585186_cloud</vt:lpwstr>
  </property>
  <property fmtid="{D5CDD505-2E9C-101B-9397-08002B2CF9AE}" pid="3" name="KSOProductBuildVer">
    <vt:lpwstr>2052-11.1.0.11566</vt:lpwstr>
  </property>
  <property fmtid="{D5CDD505-2E9C-101B-9397-08002B2CF9AE}" pid="4" name="ICV">
    <vt:lpwstr>9D241E8B4A144BC09252E466C9717468</vt:lpwstr>
  </property>
</Properties>
</file>